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CDE0-0F15-4BC9-A2E9-080E70FF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80BA4-227A-40EA-9F79-9313C7597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3CF42-873F-4E4A-BDE6-8ACC5E85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Em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tắm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gội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sạch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sẽ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568199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CHÒM TÓC XINH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8682" y="4032010"/>
            <a:ext cx="5506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967DEE-9506-420E-8A80-87A6CBEBB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548" y="1196180"/>
            <a:ext cx="4286904" cy="275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7182" y="5520749"/>
            <a:ext cx="4738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tắm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gội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6D24D-92D9-423D-83F2-E410AF015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265" y="1196180"/>
            <a:ext cx="4048125" cy="2371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840EFA-B08B-4105-8291-1CAB76CA3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614" y="3726872"/>
            <a:ext cx="53054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416" y="1600200"/>
            <a:ext cx="901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C0942-8993-4664-8BD3-D412B088A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438400"/>
            <a:ext cx="713232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289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688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6242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105400" y="2895600"/>
            <a:ext cx="3657600" cy="3276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46902" y="3352799"/>
            <a:ext cx="358303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226129" y="3220848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143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13</cp:revision>
  <dcterms:created xsi:type="dcterms:W3CDTF">2006-08-16T00:00:00Z</dcterms:created>
  <dcterms:modified xsi:type="dcterms:W3CDTF">2020-08-24T07:26:40Z</dcterms:modified>
</cp:coreProperties>
</file>